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7280" y="209880"/>
            <a:ext cx="10078920" cy="526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1680" y="10080"/>
            <a:ext cx="10050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7280" y="34560"/>
            <a:ext cx="10078920" cy="562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51560" y="10080"/>
            <a:ext cx="98103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19960" y="10080"/>
            <a:ext cx="96735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7280" y="88200"/>
            <a:ext cx="10078920" cy="551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2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7280" y="285480"/>
            <a:ext cx="10078920" cy="511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84320" y="10080"/>
            <a:ext cx="97452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2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4560" y="99720"/>
            <a:ext cx="10080000" cy="551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7280" y="329400"/>
            <a:ext cx="10078920" cy="503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560" y="359280"/>
            <a:ext cx="10080000" cy="499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4560" y="320400"/>
            <a:ext cx="10080000" cy="507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4560" y="123120"/>
            <a:ext cx="10080000" cy="546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32120" y="10080"/>
            <a:ext cx="98492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95400" y="10080"/>
            <a:ext cx="99226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7280" y="66600"/>
            <a:ext cx="10078920" cy="555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7280" y="125280"/>
            <a:ext cx="10078920" cy="543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72800" y="10080"/>
            <a:ext cx="97682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75120" y="10080"/>
            <a:ext cx="93632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7280" y="24480"/>
            <a:ext cx="10078920" cy="564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2023-05-20T11:15:54Z</dcterms:created>
  <dc:creator/>
  <dc:description/>
  <dc:language>en-US</dc:language>
  <cp:lastModifiedBy/>
  <dcterms:modified xsi:type="dcterms:W3CDTF">2023-06-04T09:56:14Z</dcterms:modified>
  <cp:revision>4</cp:revision>
  <dc:subject/>
  <dc:title/>
</cp:coreProperties>
</file>